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hyperlink" Target="https://unsplash.com/@flovayn?utm_content=creditCopyText&amp;utm_medium=referral&amp;utm_source=unsplash" TargetMode="External"/><Relationship Id="rId4" Type="http://schemas.openxmlformats.org/officeDocument/2006/relationships/hyperlink" Target="https://unsplash.com/photos/red-and-white-mushroom-Dm-qxdynoEc?utm_content=creditCopyText&amp;utm_medium=referral&amp;utm_source=unsplash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google.com/url?q=https%3A%2F%2Farchive.ics.uci.edu%2Fdataset%2F73%2Fmushroom" TargetMode="External"/><Relationship Id="rId3" Type="http://schemas.openxmlformats.org/officeDocument/2006/relationships/hyperlink" Target="https://www.google.com/url?q=https%3A%2F%2Fscikit-learn.org%2Fstable%2Fmodules%2Fgenerated%2Fsklearn.tree.DecisionTreeClassifier.html" TargetMode="External"/><Relationship Id="rId4" Type="http://schemas.openxmlformats.org/officeDocument/2006/relationships/hyperlink" Target="https://www.google.com/url?q=https%3A%2F%2Fscikit-learn.org%2Fstable%2Fmodules%2Fgenerated%2Fsklearn.preprocessing.LabelEncoder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upervised Learn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Supervised Learning</a:t>
            </a:r>
          </a:p>
        </p:txBody>
      </p:sp>
      <p:sp>
        <p:nvSpPr>
          <p:cNvPr id="17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</a:t>
            </a:r>
          </a:p>
        </p:txBody>
      </p:sp>
      <p:sp>
        <p:nvSpPr>
          <p:cNvPr id="17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80" name="Group"/>
          <p:cNvGrpSpPr/>
          <p:nvPr/>
        </p:nvGrpSpPr>
        <p:grpSpPr>
          <a:xfrm>
            <a:off x="5275442" y="2247376"/>
            <a:ext cx="13833116" cy="9784213"/>
            <a:chOff x="0" y="0"/>
            <a:chExt cx="13833115" cy="9784212"/>
          </a:xfrm>
        </p:grpSpPr>
        <p:pic>
          <p:nvPicPr>
            <p:cNvPr id="178" name="florian-van-duyn-Dm-qxdynoEc-unsplash.jpg" descr="florian-van-duyn-Dm-qxdynoEc-unsplash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833116" cy="9221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Caption"/>
            <p:cNvSpPr/>
            <p:nvPr/>
          </p:nvSpPr>
          <p:spPr>
            <a:xfrm>
              <a:off x="0" y="9322846"/>
              <a:ext cx="13833116" cy="46136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 u="sng"/>
              </a:pPr>
              <a:r>
                <a:t>Photo by </a:t>
              </a:r>
              <a:r>
                <a:rPr>
                  <a:hlinkClick r:id="rId3" invalidUrl="" action="" tgtFrame="" tooltip="" history="1" highlightClick="0" endSnd="0"/>
                </a:rPr>
                <a:t>Florian van Duyn</a:t>
              </a:r>
              <a:r>
                <a:t> on </a:t>
              </a:r>
              <a:r>
                <a:rPr>
                  <a:hlinkClick r:id="rId4" invalidUrl="" action="" tgtFrame="" tooltip="" history="1" highlightClick="0" endSnd="0"/>
                </a:rPr>
                <a:t>Unsplash</a:t>
              </a:r>
            </a:p>
          </p:txBody>
        </p:sp>
      </p:grpSp>
      <p:sp>
        <p:nvSpPr>
          <p:cNvPr id="181" name="Text"/>
          <p:cNvSpPr txBox="1"/>
          <p:nvPr/>
        </p:nvSpPr>
        <p:spPr>
          <a:xfrm>
            <a:off x="11576151" y="6455782"/>
            <a:ext cx="1231698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DA"/>
          <p:cNvSpPr txBox="1"/>
          <p:nvPr>
            <p:ph type="title"/>
          </p:nvPr>
        </p:nvSpPr>
        <p:spPr>
          <a:xfrm>
            <a:off x="1206500" y="948957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EDA</a:t>
            </a:r>
          </a:p>
        </p:txBody>
      </p:sp>
      <p:sp>
        <p:nvSpPr>
          <p:cNvPr id="184" name="Slide Subtitle"/>
          <p:cNvSpPr txBox="1"/>
          <p:nvPr>
            <p:ph type="body" idx="21"/>
          </p:nvPr>
        </p:nvSpPr>
        <p:spPr>
          <a:xfrm>
            <a:off x="1206500" y="2540053"/>
            <a:ext cx="21971001" cy="9347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Screenshot 2025-03-03 at 7.26.15 PM.png" descr="Screenshot 2025-03-03 at 7.26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907" y="2511537"/>
            <a:ext cx="8443256" cy="4646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shot 2025-03-03 at 7.27.00 PM.png" descr="Screenshot 2025-03-03 at 7.27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3583" y="7467184"/>
            <a:ext cx="7124701" cy="534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5-03-03 at 7.27.10 PM.png" descr="Screenshot 2025-03-03 at 7.27.1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43733" y="2085084"/>
            <a:ext cx="8394701" cy="549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25-03-03 at 7.27.30 PM.png" descr="Screenshot 2025-03-03 at 7.27.3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64535" y="7748124"/>
            <a:ext cx="3835401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E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EDA</a:t>
            </a:r>
          </a:p>
        </p:txBody>
      </p:sp>
      <p:sp>
        <p:nvSpPr>
          <p:cNvPr id="19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4" name="Screenshot 2025-03-03 at 7.09.32 PM.png" descr="Screenshot 2025-03-03 at 7.09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8273" y="2426010"/>
            <a:ext cx="9463814" cy="677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shot 2025-03-03 at 7.10.06 PM.png" descr="Screenshot 2025-03-03 at 7.10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67986" y="2426010"/>
            <a:ext cx="9373509" cy="6772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shot 2025-03-03 at 7.11.25 PM.png" descr="Screenshot 2025-03-03 at 7.11.2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3590" y="9523451"/>
            <a:ext cx="9951828" cy="3617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shot 2025-03-03 at 7.11.38 PM.png" descr="Screenshot 2025-03-03 at 7.11.3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12591" y="9529818"/>
            <a:ext cx="9863240" cy="3605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od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Modeling</a:t>
            </a:r>
          </a:p>
        </p:txBody>
      </p:sp>
      <p:sp>
        <p:nvSpPr>
          <p:cNvPr id="20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2" name="Screenshot 2025-03-03 at 7.15.27 PM.png" descr="Screenshot 2025-03-03 at 7.15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2280" y="3503091"/>
            <a:ext cx="17739440" cy="1240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shot 2025-03-03 at 7.16.16 PM.png" descr="Screenshot 2025-03-03 at 7.16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771" y="5065520"/>
            <a:ext cx="13484245" cy="7785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</a:t>
            </a:r>
          </a:p>
        </p:txBody>
      </p:sp>
      <p:sp>
        <p:nvSpPr>
          <p:cNvPr id="20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8" name="Screenshot 2025-03-03 at 7.16.58 PM.png" descr="Screenshot 2025-03-03 at 7.16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435" y="2704561"/>
            <a:ext cx="11874501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25-03-03 at 7.17.08 PM.png" descr="Screenshot 2025-03-03 at 7.17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021" y="3760060"/>
            <a:ext cx="6184901" cy="923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5-03-03 at 7.17.48 PM.png" descr="Screenshot 2025-03-03 at 7.17.4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1415" y="5243317"/>
            <a:ext cx="8421170" cy="5052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1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Screenshot 2025-03-03 at 7.17.48 PM.png" descr="Screenshot 2025-03-03 at 7.17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2641" y="761723"/>
            <a:ext cx="7983074" cy="4789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creenshot 2025-03-03 at 7.25.43 PM.png" descr="Screenshot 2025-03-03 at 7.25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7466" y="3390900"/>
            <a:ext cx="12110204" cy="10188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1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https://archive.ics.uci.edu/dataset/73/mushro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E3E3E3"/>
              </a:buClr>
              <a:buFont typeface="Helvetica"/>
              <a:defRPr sz="3600" u="sng">
                <a:solidFill>
                  <a:srgbClr val="E3E3E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hlinkClick r:id="rId2" invalidUrl="" action="" tgtFrame="" tooltip="" history="1" highlightClick="0" endSnd="0"/>
              </a:rPr>
              <a:t>https://archive.ics.uci.edu/dataset/73/mushroom</a:t>
            </a:r>
            <a:endParaRPr u="none"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E3E3E3"/>
              </a:buClr>
              <a:buFont typeface="Helvetica"/>
              <a:defRPr sz="3600" u="sng">
                <a:solidFill>
                  <a:srgbClr val="E3E3E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hlinkClick r:id="rId3" invalidUrl="" action="" tgtFrame="" tooltip="" history="1" highlightClick="0" endSnd="0"/>
              </a:rPr>
              <a:t>https://scikit-learn.org/stable/modules/generated/sklearn.tree.DecisionTreeClassifier.html</a:t>
            </a:r>
            <a:endParaRPr u="none"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E3E3E3"/>
              </a:buClr>
              <a:buFont typeface="Helvetica"/>
              <a:defRPr sz="3600" u="sng">
                <a:solidFill>
                  <a:srgbClr val="E3E3E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hlinkClick r:id="rId4" invalidUrl="" action="" tgtFrame="" tooltip="" history="1" highlightClick="0" endSnd="0"/>
              </a:rPr>
              <a:t>https://scikit-learn.org/stable/modules/generated/sklearn.preprocessing.LabelEncoder.html</a:t>
            </a:r>
            <a:endParaRPr u="none"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E3E3E3"/>
              </a:buClr>
              <a:buFont typeface="Helvetica"/>
              <a:defRPr sz="3600">
                <a:solidFill>
                  <a:srgbClr val="E3E3E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Week 4 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